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23C06E-799A-470C-A492-568A582B68D7}">
  <a:tblStyle styleId="{CB23C06E-799A-470C-A492-568A582B68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20" Type="http://schemas.openxmlformats.org/officeDocument/2006/relationships/slide" Target="slides/slide12.xml"/><Relationship Id="rId41" Type="http://schemas.openxmlformats.org/officeDocument/2006/relationships/font" Target="fonts/RobotoMedium-bold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font" Target="fonts/Roboto-bold.fntdata"/><Relationship Id="rId12" Type="http://schemas.openxmlformats.org/officeDocument/2006/relationships/slide" Target="slides/slide4.xml"/><Relationship Id="rId34" Type="http://schemas.openxmlformats.org/officeDocument/2006/relationships/font" Target="fonts/Roboto-regular.fntdata"/><Relationship Id="rId15" Type="http://schemas.openxmlformats.org/officeDocument/2006/relationships/slide" Target="slides/slide7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6.xml"/><Relationship Id="rId36" Type="http://schemas.openxmlformats.org/officeDocument/2006/relationships/font" Target="fonts/Roboto-italic.fntdata"/><Relationship Id="rId17" Type="http://schemas.openxmlformats.org/officeDocument/2006/relationships/slide" Target="slides/slide9.xml"/><Relationship Id="rId39" Type="http://schemas.openxmlformats.org/officeDocument/2006/relationships/font" Target="fonts/RobotoMedium-bold.fntdata"/><Relationship Id="rId16" Type="http://schemas.openxmlformats.org/officeDocument/2006/relationships/slide" Target="slides/slide8.xml"/><Relationship Id="rId38" Type="http://schemas.openxmlformats.org/officeDocument/2006/relationships/font" Target="fonts/RobotoMedium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3d59504e2_0_1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363d59504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3d59504e2_0_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3d59504e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3d59504e2_0_4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63d59504e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3d59504e2_0_3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63d59504e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3d59504e2_0_5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3d59504e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3d59504e2_0_7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3d59504e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3d59504e2_0_3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63d59504e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3d59504e2_0_10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3d59504e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3d59504e2_0_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63d59504e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422a7cc9b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7422a7cc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422a7cc9b_0_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422a7cc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422a7cc9b_0_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7422a7cc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1727d1ac5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1727d1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3d59504e2_0_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63d59504e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3d59504e2_0_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3d59504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{CB23C06E-799A-470C-A492-568A582B68D7}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{CB23C06E-799A-470C-A492-568A582B68D7}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 1">
  <p:cSld name="CUSTOM_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18598" r="18591" t="0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выдачи и списания подарочных сертификатов.</a:t>
            </a:r>
            <a:endParaRPr b="1" sz="3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4"/>
          <p:cNvSpPr txBox="1"/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44"/>
          <p:cNvSpPr/>
          <p:nvPr/>
        </p:nvSpPr>
        <p:spPr>
          <a:xfrm>
            <a:off x="494025" y="682700"/>
            <a:ext cx="6873900" cy="1070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Архитектура программного обеспечения </a:t>
            </a: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С4 и ER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8" name="Google Shape;2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925" y="109980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type="title"/>
          </p:nvPr>
        </p:nvSpPr>
        <p:spPr>
          <a:xfrm>
            <a:off x="500550" y="330725"/>
            <a:ext cx="7857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Схема обмена данными С4</a:t>
            </a:r>
            <a:endParaRPr sz="3000"/>
          </a:p>
        </p:txBody>
      </p:sp>
      <p:pic>
        <p:nvPicPr>
          <p:cNvPr id="224" name="Google Shape;2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0" y="950875"/>
            <a:ext cx="7141600" cy="40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type="title"/>
          </p:nvPr>
        </p:nvSpPr>
        <p:spPr>
          <a:xfrm>
            <a:off x="500550" y="330725"/>
            <a:ext cx="7857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Схема структуры данных ER</a:t>
            </a:r>
            <a:endParaRPr sz="3000"/>
          </a:p>
        </p:txBody>
      </p:sp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63" y="1135600"/>
            <a:ext cx="5048571" cy="341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47"/>
          <p:cNvSpPr/>
          <p:nvPr/>
        </p:nvSpPr>
        <p:spPr>
          <a:xfrm>
            <a:off x="494025" y="682700"/>
            <a:ext cx="6873900" cy="1070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Прототипы ключевых форм и функционал MVP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9925" y="109980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/>
          <p:nvPr>
            <p:ph type="title"/>
          </p:nvPr>
        </p:nvSpPr>
        <p:spPr>
          <a:xfrm>
            <a:off x="623400" y="425974"/>
            <a:ext cx="8520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Прототипы ключевых форм</a:t>
            </a:r>
            <a:endParaRPr/>
          </a:p>
        </p:txBody>
      </p:sp>
      <p:pic>
        <p:nvPicPr>
          <p:cNvPr id="243" name="Google Shape;2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675" y="1674275"/>
            <a:ext cx="3899224" cy="26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74274"/>
            <a:ext cx="4072875" cy="23136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8"/>
          <p:cNvSpPr txBox="1"/>
          <p:nvPr/>
        </p:nvSpPr>
        <p:spPr>
          <a:xfrm>
            <a:off x="152400" y="1145975"/>
            <a:ext cx="425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Реализация сертификата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8"/>
          <p:cNvSpPr txBox="1"/>
          <p:nvPr/>
        </p:nvSpPr>
        <p:spPr>
          <a:xfrm>
            <a:off x="4463600" y="1145975"/>
            <a:ext cx="4256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Списание сертификата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"/>
          <p:cNvSpPr txBox="1"/>
          <p:nvPr>
            <p:ph type="title"/>
          </p:nvPr>
        </p:nvSpPr>
        <p:spPr>
          <a:xfrm>
            <a:off x="623400" y="425974"/>
            <a:ext cx="8520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Функционал MVP</a:t>
            </a:r>
            <a:endParaRPr/>
          </a:p>
        </p:txBody>
      </p:sp>
      <p:pic>
        <p:nvPicPr>
          <p:cNvPr id="252" name="Google Shape;2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200" y="1216474"/>
            <a:ext cx="3539039" cy="37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0"/>
          <p:cNvSpPr txBox="1"/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50"/>
          <p:cNvSpPr/>
          <p:nvPr/>
        </p:nvSpPr>
        <p:spPr>
          <a:xfrm>
            <a:off x="494025" y="682700"/>
            <a:ext cx="6179100" cy="1070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r>
              <a:rPr b="1" lang="ru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Тесты системы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59" name="Google Shape;2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950" y="110720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type="title"/>
          </p:nvPr>
        </p:nvSpPr>
        <p:spPr>
          <a:xfrm>
            <a:off x="623400" y="425974"/>
            <a:ext cx="8520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теста YAXUNIT </a:t>
            </a:r>
            <a:endParaRPr/>
          </a:p>
        </p:txBody>
      </p:sp>
      <p:pic>
        <p:nvPicPr>
          <p:cNvPr id="265" name="Google Shape;2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474"/>
            <a:ext cx="8839200" cy="248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>
            <p:ph type="title"/>
          </p:nvPr>
        </p:nvSpPr>
        <p:spPr>
          <a:xfrm>
            <a:off x="623400" y="425974"/>
            <a:ext cx="8520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теста YAXUNIT </a:t>
            </a:r>
            <a:endParaRPr/>
          </a:p>
        </p:txBody>
      </p:sp>
      <p:pic>
        <p:nvPicPr>
          <p:cNvPr id="271" name="Google Shape;2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474"/>
            <a:ext cx="8839200" cy="2489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3"/>
          <p:cNvSpPr txBox="1"/>
          <p:nvPr>
            <p:ph type="title"/>
          </p:nvPr>
        </p:nvSpPr>
        <p:spPr>
          <a:xfrm>
            <a:off x="623400" y="425974"/>
            <a:ext cx="8520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теста Vanasse Automation </a:t>
            </a:r>
            <a:endParaRPr/>
          </a:p>
        </p:txBody>
      </p:sp>
      <p:pic>
        <p:nvPicPr>
          <p:cNvPr id="277" name="Google Shape;2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50" y="1149949"/>
            <a:ext cx="6748741" cy="37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4"/>
          <p:cNvSpPr txBox="1"/>
          <p:nvPr>
            <p:ph type="title"/>
          </p:nvPr>
        </p:nvSpPr>
        <p:spPr>
          <a:xfrm>
            <a:off x="623400" y="425974"/>
            <a:ext cx="8520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теста Vanasse Automation </a:t>
            </a:r>
            <a:endParaRPr/>
          </a:p>
        </p:txBody>
      </p:sp>
      <p:pic>
        <p:nvPicPr>
          <p:cNvPr id="283" name="Google Shape;2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6474"/>
            <a:ext cx="6764637" cy="37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/>
          <p:nvPr>
            <p:ph type="title"/>
          </p:nvPr>
        </p:nvSpPr>
        <p:spPr>
          <a:xfrm>
            <a:off x="623400" y="425974"/>
            <a:ext cx="8520600" cy="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замера производительности </a:t>
            </a:r>
            <a:endParaRPr/>
          </a:p>
        </p:txBody>
      </p:sp>
      <p:pic>
        <p:nvPicPr>
          <p:cNvPr id="289" name="Google Shape;2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25" y="1216475"/>
            <a:ext cx="8312874" cy="12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95" name="Google Shape;295;p56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{CB23C06E-799A-470C-A492-568A582B68D7}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да, все задачи сделал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Возникли проблемы с установкой Docer(после установки ноутбук не загружался)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Около недели по 2-4 часа в день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 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Вопрос нет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Перейти на должность Архитектора 1с</a:t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7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57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57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57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57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6" name="Google Shape;306;p57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307" name="Google Shape;307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308" name="Google Shape;308;p57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8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315" name="Google Shape;315;p58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9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Организация выдачи и списания подарочных сертификатов.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7" title="photo_2025-08-07_22-54-34.jpg"/>
          <p:cNvPicPr preferRelativeResize="0"/>
          <p:nvPr/>
        </p:nvPicPr>
        <p:blipFill rotWithShape="1">
          <a:blip r:embed="rId3">
            <a:alphaModFix/>
          </a:blip>
          <a:srcRect b="670" l="0" r="0" t="661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Байков Андрей</a:t>
            </a:r>
            <a:endParaRPr b="1" sz="230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Ведущий программист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1с более 18 лет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{CB23C06E-799A-470C-A492-568A582B68D7}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бизнес модель задачи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архитектурную модель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прототипы основных форм 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MVP для задачи, включая оценку производительности и различные виды тестов</a:t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создать MVP для 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выдачи и списания подарочных сертификатов.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193" name="Google Shape;193;p40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{CB23C06E-799A-470C-A492-568A582B68D7}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Схемы BPML для описания бизнес модели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PlantUML для схем С4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1C: Конфигуратор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YaAXUnit для юнит-тестирования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Функционал по оценке производительности из БСП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 Automation для сценарного тестирования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/>
          <p:nvPr/>
        </p:nvSpPr>
        <p:spPr>
          <a:xfrm>
            <a:off x="494025" y="682700"/>
            <a:ext cx="7657200" cy="1070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Бизнес моделирование </a:t>
            </a: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BPML 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9" name="Google Shape;1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425" y="988975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Схема AS IS</a:t>
            </a:r>
            <a:endParaRPr sz="3000"/>
          </a:p>
        </p:txBody>
      </p:sp>
      <p:pic>
        <p:nvPicPr>
          <p:cNvPr id="205" name="Google Shape;2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875" y="1120849"/>
            <a:ext cx="6937510" cy="341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Схема TO BE</a:t>
            </a:r>
            <a:endParaRPr sz="3000"/>
          </a:p>
        </p:txBody>
      </p:sp>
      <p:pic>
        <p:nvPicPr>
          <p:cNvPr id="211" name="Google Shape;2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750" y="1246474"/>
            <a:ext cx="7534280" cy="341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